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6"/>
  </p:notesMasterIdLst>
  <p:sldIdLst>
    <p:sldId id="256" r:id="rId2"/>
    <p:sldId id="264" r:id="rId3"/>
    <p:sldId id="257" r:id="rId4"/>
    <p:sldId id="258" r:id="rId5"/>
    <p:sldId id="270" r:id="rId6"/>
    <p:sldId id="269" r:id="rId7"/>
    <p:sldId id="261" r:id="rId8"/>
    <p:sldId id="265" r:id="rId9"/>
    <p:sldId id="267" r:id="rId10"/>
    <p:sldId id="273" r:id="rId11"/>
    <p:sldId id="275" r:id="rId12"/>
    <p:sldId id="271" r:id="rId13"/>
    <p:sldId id="263" r:id="rId14"/>
    <p:sldId id="266" r:id="rId15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DCEE2C-B5CF-4497-8AC2-9B3F9C8819E0}" v="16" dt="2024-11-12T16:19:46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ranjevi anil Jada" userId="99d2f36e61b79d23" providerId="LiveId" clId="{1FDCEE2C-B5CF-4497-8AC2-9B3F9C8819E0}"/>
    <pc:docChg chg="undo custSel addSld delSld modSld sldOrd">
      <pc:chgData name="Chiranjevi anil Jada" userId="99d2f36e61b79d23" providerId="LiveId" clId="{1FDCEE2C-B5CF-4497-8AC2-9B3F9C8819E0}" dt="2024-11-12T16:19:49.351" v="177" actId="2696"/>
      <pc:docMkLst>
        <pc:docMk/>
      </pc:docMkLst>
      <pc:sldChg chg="modSp mod">
        <pc:chgData name="Chiranjevi anil Jada" userId="99d2f36e61b79d23" providerId="LiveId" clId="{1FDCEE2C-B5CF-4497-8AC2-9B3F9C8819E0}" dt="2024-11-12T15:33:59.275" v="105" actId="14100"/>
        <pc:sldMkLst>
          <pc:docMk/>
          <pc:sldMk cId="0" sldId="256"/>
        </pc:sldMkLst>
        <pc:spChg chg="mod">
          <ac:chgData name="Chiranjevi anil Jada" userId="99d2f36e61b79d23" providerId="LiveId" clId="{1FDCEE2C-B5CF-4497-8AC2-9B3F9C8819E0}" dt="2024-11-12T15:31:38.077" v="99" actId="20577"/>
          <ac:spMkLst>
            <pc:docMk/>
            <pc:sldMk cId="0" sldId="256"/>
            <ac:spMk id="7" creationId="{00000000-0000-0000-0000-000000000000}"/>
          </ac:spMkLst>
        </pc:spChg>
        <pc:picChg chg="mod">
          <ac:chgData name="Chiranjevi anil Jada" userId="99d2f36e61b79d23" providerId="LiveId" clId="{1FDCEE2C-B5CF-4497-8AC2-9B3F9C8819E0}" dt="2024-11-12T15:33:59.275" v="105" actId="14100"/>
          <ac:picMkLst>
            <pc:docMk/>
            <pc:sldMk cId="0" sldId="256"/>
            <ac:picMk id="5" creationId="{00000000-0000-0000-0000-000000000000}"/>
          </ac:picMkLst>
        </pc:picChg>
      </pc:sldChg>
      <pc:sldChg chg="addSp delSp modSp mod">
        <pc:chgData name="Chiranjevi anil Jada" userId="99d2f36e61b79d23" providerId="LiveId" clId="{1FDCEE2C-B5CF-4497-8AC2-9B3F9C8819E0}" dt="2024-11-12T15:55:53.391" v="119" actId="1076"/>
        <pc:sldMkLst>
          <pc:docMk/>
          <pc:sldMk cId="0" sldId="257"/>
        </pc:sldMkLst>
        <pc:spChg chg="del">
          <ac:chgData name="Chiranjevi anil Jada" userId="99d2f36e61b79d23" providerId="LiveId" clId="{1FDCEE2C-B5CF-4497-8AC2-9B3F9C8819E0}" dt="2024-11-12T15:55:02.997" v="109" actId="21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Chiranjevi anil Jada" userId="99d2f36e61b79d23" providerId="LiveId" clId="{1FDCEE2C-B5CF-4497-8AC2-9B3F9C8819E0}" dt="2024-11-12T15:55:53.391" v="119" actId="1076"/>
          <ac:spMkLst>
            <pc:docMk/>
            <pc:sldMk cId="0" sldId="257"/>
            <ac:spMk id="14" creationId="{B5CF3D1B-B736-1EDE-5982-8608A8256B61}"/>
          </ac:spMkLst>
        </pc:spChg>
        <pc:picChg chg="del">
          <ac:chgData name="Chiranjevi anil Jada" userId="99d2f36e61b79d23" providerId="LiveId" clId="{1FDCEE2C-B5CF-4497-8AC2-9B3F9C8819E0}" dt="2024-11-12T15:55:05.845" v="110" actId="21"/>
          <ac:picMkLst>
            <pc:docMk/>
            <pc:sldMk cId="0" sldId="257"/>
            <ac:picMk id="2" creationId="{00000000-0000-0000-0000-000000000000}"/>
          </ac:picMkLst>
        </pc:picChg>
        <pc:picChg chg="add mod">
          <ac:chgData name="Chiranjevi anil Jada" userId="99d2f36e61b79d23" providerId="LiveId" clId="{1FDCEE2C-B5CF-4497-8AC2-9B3F9C8819E0}" dt="2024-11-12T15:55:20.790" v="113" actId="14100"/>
          <ac:picMkLst>
            <pc:docMk/>
            <pc:sldMk cId="0" sldId="257"/>
            <ac:picMk id="10" creationId="{810D7E79-6ED5-3783-12D4-7BED6ED04D82}"/>
          </ac:picMkLst>
        </pc:picChg>
      </pc:sldChg>
      <pc:sldChg chg="delSp mod">
        <pc:chgData name="Chiranjevi anil Jada" userId="99d2f36e61b79d23" providerId="LiveId" clId="{1FDCEE2C-B5CF-4497-8AC2-9B3F9C8819E0}" dt="2024-11-12T16:01:09.310" v="125" actId="21"/>
        <pc:sldMkLst>
          <pc:docMk/>
          <pc:sldMk cId="0" sldId="258"/>
        </pc:sldMkLst>
        <pc:picChg chg="del">
          <ac:chgData name="Chiranjevi anil Jada" userId="99d2f36e61b79d23" providerId="LiveId" clId="{1FDCEE2C-B5CF-4497-8AC2-9B3F9C8819E0}" dt="2024-11-12T16:01:09.310" v="125" actId="21"/>
          <ac:picMkLst>
            <pc:docMk/>
            <pc:sldMk cId="0" sldId="258"/>
            <ac:picMk id="6" creationId="{FA203033-3E02-9A92-8C33-4BCC2700B7E7}"/>
          </ac:picMkLst>
        </pc:picChg>
      </pc:sldChg>
      <pc:sldChg chg="del">
        <pc:chgData name="Chiranjevi anil Jada" userId="99d2f36e61b79d23" providerId="LiveId" clId="{1FDCEE2C-B5CF-4497-8AC2-9B3F9C8819E0}" dt="2024-11-12T16:17:39.027" v="164" actId="2696"/>
        <pc:sldMkLst>
          <pc:docMk/>
          <pc:sldMk cId="0" sldId="259"/>
        </pc:sldMkLst>
      </pc:sldChg>
      <pc:sldChg chg="del">
        <pc:chgData name="Chiranjevi anil Jada" userId="99d2f36e61b79d23" providerId="LiveId" clId="{1FDCEE2C-B5CF-4497-8AC2-9B3F9C8819E0}" dt="2024-11-12T16:10:44.280" v="158" actId="2696"/>
        <pc:sldMkLst>
          <pc:docMk/>
          <pc:sldMk cId="0" sldId="260"/>
        </pc:sldMkLst>
      </pc:sldChg>
      <pc:sldChg chg="ord">
        <pc:chgData name="Chiranjevi anil Jada" userId="99d2f36e61b79d23" providerId="LiveId" clId="{1FDCEE2C-B5CF-4497-8AC2-9B3F9C8819E0}" dt="2024-11-12T16:05:46.587" v="142"/>
        <pc:sldMkLst>
          <pc:docMk/>
          <pc:sldMk cId="0" sldId="261"/>
        </pc:sldMkLst>
      </pc:sldChg>
      <pc:sldChg chg="del">
        <pc:chgData name="Chiranjevi anil Jada" userId="99d2f36e61b79d23" providerId="LiveId" clId="{1FDCEE2C-B5CF-4497-8AC2-9B3F9C8819E0}" dt="2024-11-12T16:10:09.718" v="157" actId="2696"/>
        <pc:sldMkLst>
          <pc:docMk/>
          <pc:sldMk cId="0" sldId="262"/>
        </pc:sldMkLst>
      </pc:sldChg>
      <pc:sldChg chg="modSp mod">
        <pc:chgData name="Chiranjevi anil Jada" userId="99d2f36e61b79d23" providerId="LiveId" clId="{1FDCEE2C-B5CF-4497-8AC2-9B3F9C8819E0}" dt="2024-11-12T16:18:32.976" v="170" actId="14100"/>
        <pc:sldMkLst>
          <pc:docMk/>
          <pc:sldMk cId="0" sldId="263"/>
        </pc:sldMkLst>
        <pc:picChg chg="mod">
          <ac:chgData name="Chiranjevi anil Jada" userId="99d2f36e61b79d23" providerId="LiveId" clId="{1FDCEE2C-B5CF-4497-8AC2-9B3F9C8819E0}" dt="2024-11-12T16:18:32.976" v="170" actId="14100"/>
          <ac:picMkLst>
            <pc:docMk/>
            <pc:sldMk cId="0" sldId="263"/>
            <ac:picMk id="5" creationId="{00000000-0000-0000-0000-000000000000}"/>
          </ac:picMkLst>
        </pc:picChg>
      </pc:sldChg>
      <pc:sldChg chg="addSp delSp modSp mod">
        <pc:chgData name="Chiranjevi anil Jada" userId="99d2f36e61b79d23" providerId="LiveId" clId="{1FDCEE2C-B5CF-4497-8AC2-9B3F9C8819E0}" dt="2024-11-12T15:32:32.878" v="102" actId="14100"/>
        <pc:sldMkLst>
          <pc:docMk/>
          <pc:sldMk cId="3000239963" sldId="264"/>
        </pc:sldMkLst>
        <pc:picChg chg="del">
          <ac:chgData name="Chiranjevi anil Jada" userId="99d2f36e61b79d23" providerId="LiveId" clId="{1FDCEE2C-B5CF-4497-8AC2-9B3F9C8819E0}" dt="2024-11-12T15:32:05.712" v="100" actId="21"/>
          <ac:picMkLst>
            <pc:docMk/>
            <pc:sldMk cId="3000239963" sldId="264"/>
            <ac:picMk id="3" creationId="{589DCC99-26CC-1F3B-68E0-08060A7021C6}"/>
          </ac:picMkLst>
        </pc:picChg>
        <pc:picChg chg="add mod">
          <ac:chgData name="Chiranjevi anil Jada" userId="99d2f36e61b79d23" providerId="LiveId" clId="{1FDCEE2C-B5CF-4497-8AC2-9B3F9C8819E0}" dt="2024-11-12T15:32:32.878" v="102" actId="14100"/>
          <ac:picMkLst>
            <pc:docMk/>
            <pc:sldMk cId="3000239963" sldId="264"/>
            <ac:picMk id="8" creationId="{EFE70F5F-6BE2-C4E5-5F23-B65257CC9EA7}"/>
          </ac:picMkLst>
        </pc:picChg>
      </pc:sldChg>
      <pc:sldChg chg="ord">
        <pc:chgData name="Chiranjevi anil Jada" userId="99d2f36e61b79d23" providerId="LiveId" clId="{1FDCEE2C-B5CF-4497-8AC2-9B3F9C8819E0}" dt="2024-11-12T16:07:06.252" v="144"/>
        <pc:sldMkLst>
          <pc:docMk/>
          <pc:sldMk cId="3888946140" sldId="265"/>
        </pc:sldMkLst>
      </pc:sldChg>
      <pc:sldChg chg="modSp mod">
        <pc:chgData name="Chiranjevi anil Jada" userId="99d2f36e61b79d23" providerId="LiveId" clId="{1FDCEE2C-B5CF-4497-8AC2-9B3F9C8819E0}" dt="2024-11-12T16:18:45.255" v="174" actId="14100"/>
        <pc:sldMkLst>
          <pc:docMk/>
          <pc:sldMk cId="4163533441" sldId="266"/>
        </pc:sldMkLst>
        <pc:picChg chg="mod">
          <ac:chgData name="Chiranjevi anil Jada" userId="99d2f36e61b79d23" providerId="LiveId" clId="{1FDCEE2C-B5CF-4497-8AC2-9B3F9C8819E0}" dt="2024-11-12T16:18:45.255" v="174" actId="14100"/>
          <ac:picMkLst>
            <pc:docMk/>
            <pc:sldMk cId="4163533441" sldId="266"/>
            <ac:picMk id="3" creationId="{34BE049F-C0B5-925F-719A-B944F2154350}"/>
          </ac:picMkLst>
        </pc:picChg>
      </pc:sldChg>
      <pc:sldChg chg="ord">
        <pc:chgData name="Chiranjevi anil Jada" userId="99d2f36e61b79d23" providerId="LiveId" clId="{1FDCEE2C-B5CF-4497-8AC2-9B3F9C8819E0}" dt="2024-11-12T16:16:10.233" v="160"/>
        <pc:sldMkLst>
          <pc:docMk/>
          <pc:sldMk cId="1309144828" sldId="267"/>
        </pc:sldMkLst>
      </pc:sldChg>
      <pc:sldChg chg="new del">
        <pc:chgData name="Chiranjevi anil Jada" userId="99d2f36e61b79d23" providerId="LiveId" clId="{1FDCEE2C-B5CF-4497-8AC2-9B3F9C8819E0}" dt="2024-11-12T15:57:24.157" v="122" actId="2696"/>
        <pc:sldMkLst>
          <pc:docMk/>
          <pc:sldMk cId="3420837574" sldId="268"/>
        </pc:sldMkLst>
      </pc:sldChg>
      <pc:sldChg chg="addSp modSp add ord">
        <pc:chgData name="Chiranjevi anil Jada" userId="99d2f36e61b79d23" providerId="LiveId" clId="{1FDCEE2C-B5CF-4497-8AC2-9B3F9C8819E0}" dt="2024-11-12T16:08:47.840" v="152"/>
        <pc:sldMkLst>
          <pc:docMk/>
          <pc:sldMk cId="0" sldId="269"/>
        </pc:sldMkLst>
        <pc:spChg chg="add mod">
          <ac:chgData name="Chiranjevi anil Jada" userId="99d2f36e61b79d23" providerId="LiveId" clId="{1FDCEE2C-B5CF-4497-8AC2-9B3F9C8819E0}" dt="2024-11-12T16:08:47.840" v="152"/>
          <ac:spMkLst>
            <pc:docMk/>
            <pc:sldMk cId="0" sldId="269"/>
            <ac:spMk id="13" creationId="{16F07A21-EB77-F0CE-D9B5-B6E369FFA11E}"/>
          </ac:spMkLst>
        </pc:spChg>
      </pc:sldChg>
      <pc:sldChg chg="addSp delSp modSp new mod">
        <pc:chgData name="Chiranjevi anil Jada" userId="99d2f36e61b79d23" providerId="LiveId" clId="{1FDCEE2C-B5CF-4497-8AC2-9B3F9C8819E0}" dt="2024-11-12T16:08:43.946" v="151"/>
        <pc:sldMkLst>
          <pc:docMk/>
          <pc:sldMk cId="1074384534" sldId="270"/>
        </pc:sldMkLst>
        <pc:spChg chg="add mod">
          <ac:chgData name="Chiranjevi anil Jada" userId="99d2f36e61b79d23" providerId="LiveId" clId="{1FDCEE2C-B5CF-4497-8AC2-9B3F9C8819E0}" dt="2024-11-12T16:08:43.946" v="151"/>
          <ac:spMkLst>
            <pc:docMk/>
            <pc:sldMk cId="1074384534" sldId="270"/>
            <ac:spMk id="7" creationId="{737D17DF-F54D-1A70-3211-4BF85CA5C60F}"/>
          </ac:spMkLst>
        </pc:spChg>
        <pc:picChg chg="add del mod">
          <ac:chgData name="Chiranjevi anil Jada" userId="99d2f36e61b79d23" providerId="LiveId" clId="{1FDCEE2C-B5CF-4497-8AC2-9B3F9C8819E0}" dt="2024-11-12T16:02:21.774" v="136" actId="21"/>
          <ac:picMkLst>
            <pc:docMk/>
            <pc:sldMk cId="1074384534" sldId="270"/>
            <ac:picMk id="3" creationId="{4C9A0759-DF94-E9D6-A05D-647716115DB3}"/>
          </ac:picMkLst>
        </pc:picChg>
        <pc:picChg chg="add mod">
          <ac:chgData name="Chiranjevi anil Jada" userId="99d2f36e61b79d23" providerId="LiveId" clId="{1FDCEE2C-B5CF-4497-8AC2-9B3F9C8819E0}" dt="2024-11-12T16:02:37.723" v="138" actId="14100"/>
          <ac:picMkLst>
            <pc:docMk/>
            <pc:sldMk cId="1074384534" sldId="270"/>
            <ac:picMk id="5" creationId="{1728086B-9281-1C17-FA75-BB807B32E6F6}"/>
          </ac:picMkLst>
        </pc:picChg>
        <pc:picChg chg="add del mod">
          <ac:chgData name="Chiranjevi anil Jada" userId="99d2f36e61b79d23" providerId="LiveId" clId="{1FDCEE2C-B5CF-4497-8AC2-9B3F9C8819E0}" dt="2024-11-12T16:01:51.542" v="133" actId="21"/>
          <ac:picMkLst>
            <pc:docMk/>
            <pc:sldMk cId="1074384534" sldId="270"/>
            <ac:picMk id="6" creationId="{FA203033-3E02-9A92-8C33-4BCC2700B7E7}"/>
          </ac:picMkLst>
        </pc:picChg>
      </pc:sldChg>
      <pc:sldChg chg="addSp modSp new mod">
        <pc:chgData name="Chiranjevi anil Jada" userId="99d2f36e61b79d23" providerId="LiveId" clId="{1FDCEE2C-B5CF-4497-8AC2-9B3F9C8819E0}" dt="2024-11-12T16:16:53.703" v="163" actId="14100"/>
        <pc:sldMkLst>
          <pc:docMk/>
          <pc:sldMk cId="27799550" sldId="271"/>
        </pc:sldMkLst>
        <pc:spChg chg="add mod">
          <ac:chgData name="Chiranjevi anil Jada" userId="99d2f36e61b79d23" providerId="LiveId" clId="{1FDCEE2C-B5CF-4497-8AC2-9B3F9C8819E0}" dt="2024-11-12T16:08:55.613" v="153"/>
          <ac:spMkLst>
            <pc:docMk/>
            <pc:sldMk cId="27799550" sldId="271"/>
            <ac:spMk id="3" creationId="{811E84E2-C6C5-1769-F583-7EE52EB25DF4}"/>
          </ac:spMkLst>
        </pc:spChg>
        <pc:picChg chg="add mod">
          <ac:chgData name="Chiranjevi anil Jada" userId="99d2f36e61b79d23" providerId="LiveId" clId="{1FDCEE2C-B5CF-4497-8AC2-9B3F9C8819E0}" dt="2024-11-12T16:08:31.481" v="150" actId="14100"/>
          <ac:picMkLst>
            <pc:docMk/>
            <pc:sldMk cId="27799550" sldId="271"/>
            <ac:picMk id="2" creationId="{36B0B021-E62B-42E1-7F6A-280900155321}"/>
          </ac:picMkLst>
        </pc:picChg>
        <pc:picChg chg="add mod">
          <ac:chgData name="Chiranjevi anil Jada" userId="99d2f36e61b79d23" providerId="LiveId" clId="{1FDCEE2C-B5CF-4497-8AC2-9B3F9C8819E0}" dt="2024-11-12T16:16:53.703" v="163" actId="14100"/>
          <ac:picMkLst>
            <pc:docMk/>
            <pc:sldMk cId="27799550" sldId="271"/>
            <ac:picMk id="5" creationId="{11CF7F0B-FE73-5C55-4133-CE19F23C29BB}"/>
          </ac:picMkLst>
        </pc:picChg>
      </pc:sldChg>
      <pc:sldChg chg="new del">
        <pc:chgData name="Chiranjevi anil Jada" userId="99d2f36e61b79d23" providerId="LiveId" clId="{1FDCEE2C-B5CF-4497-8AC2-9B3F9C8819E0}" dt="2024-11-12T16:09:57.469" v="156" actId="2696"/>
        <pc:sldMkLst>
          <pc:docMk/>
          <pc:sldMk cId="464969119" sldId="272"/>
        </pc:sldMkLst>
      </pc:sldChg>
      <pc:sldChg chg="add">
        <pc:chgData name="Chiranjevi anil Jada" userId="99d2f36e61b79d23" providerId="LiveId" clId="{1FDCEE2C-B5CF-4497-8AC2-9B3F9C8819E0}" dt="2024-11-12T16:09:53.793" v="155"/>
        <pc:sldMkLst>
          <pc:docMk/>
          <pc:sldMk cId="0" sldId="273"/>
        </pc:sldMkLst>
      </pc:sldChg>
      <pc:sldChg chg="new del">
        <pc:chgData name="Chiranjevi anil Jada" userId="99d2f36e61b79d23" providerId="LiveId" clId="{1FDCEE2C-B5CF-4497-8AC2-9B3F9C8819E0}" dt="2024-11-12T16:19:49.351" v="177" actId="2696"/>
        <pc:sldMkLst>
          <pc:docMk/>
          <pc:sldMk cId="1705903722" sldId="274"/>
        </pc:sldMkLst>
      </pc:sldChg>
      <pc:sldChg chg="add">
        <pc:chgData name="Chiranjevi anil Jada" userId="99d2f36e61b79d23" providerId="LiveId" clId="{1FDCEE2C-B5CF-4497-8AC2-9B3F9C8819E0}" dt="2024-11-12T16:19:46.275" v="176"/>
        <pc:sldMkLst>
          <pc:docMk/>
          <pc:sldMk cId="0" sldId="27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70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4832" y="2123449"/>
            <a:ext cx="11328041" cy="2194561"/>
          </a:xfrm>
        </p:spPr>
        <p:txBody>
          <a:bodyPr anchor="b">
            <a:normAutofit/>
          </a:bodyPr>
          <a:lstStyle>
            <a:lvl1pPr algn="ctr"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4832" y="4318008"/>
            <a:ext cx="11328041" cy="125984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884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657369"/>
            <a:ext cx="12170159" cy="458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478306"/>
            <a:ext cx="12426391" cy="652166"/>
          </a:xfrm>
        </p:spPr>
        <p:txBody>
          <a:bodyPr anchor="b">
            <a:normAutofit/>
          </a:bodyPr>
          <a:lstStyle>
            <a:lvl1pPr algn="ctr"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03219" y="834012"/>
            <a:ext cx="11814415" cy="4230805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548640" indent="0">
              <a:buNone/>
              <a:defRPr sz="2400"/>
            </a:lvl2pPr>
            <a:lvl3pPr marL="1097280" indent="0">
              <a:buNone/>
              <a:defRPr sz="24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24514" cy="818966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318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0124"/>
            <a:ext cx="12424514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54216"/>
            <a:ext cx="12424516" cy="1802191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36738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639299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65224"/>
            <a:ext cx="12424516" cy="1787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88720" y="106175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05659" y="351391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634437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2552331"/>
            <a:ext cx="12424516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41" y="5580667"/>
            <a:ext cx="12422639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169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4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6053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722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59886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59886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5232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5" y="2181858"/>
            <a:ext cx="4007966" cy="221742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60" y="2181858"/>
            <a:ext cx="4007966" cy="221742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61" y="2181858"/>
            <a:ext cx="4007966" cy="221742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6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4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221722" y="2326702"/>
            <a:ext cx="3710842" cy="1923545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4" y="5376442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4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54891" y="2326913"/>
            <a:ext cx="3710842" cy="192979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722" y="5376441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003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90837" y="2321318"/>
            <a:ext cx="3710842" cy="192875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59886" y="5376439"/>
            <a:ext cx="3961181" cy="157300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42134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6162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9682" y="731520"/>
            <a:ext cx="2741384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5" y="731520"/>
            <a:ext cx="9500246" cy="621792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5009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676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33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7600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224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71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2113281"/>
            <a:ext cx="11508660" cy="2194576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4307855"/>
            <a:ext cx="11508660" cy="180846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7279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5" y="2078939"/>
            <a:ext cx="6072596" cy="487050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3471" y="2078940"/>
            <a:ext cx="6077598" cy="487050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8200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4" y="2081408"/>
            <a:ext cx="6106886" cy="4978523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82" y="2081408"/>
            <a:ext cx="6106886" cy="4978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46" y="2202305"/>
            <a:ext cx="5851613" cy="653861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46" y="2856165"/>
            <a:ext cx="5851613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53960" y="2202305"/>
            <a:ext cx="5874396" cy="653860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53960" y="2856165"/>
            <a:ext cx="5874396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49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53822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0423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4448267" cy="2186302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760" y="731520"/>
            <a:ext cx="7694309" cy="62179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17822"/>
            <a:ext cx="4448267" cy="4031617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89235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98" y="731520"/>
            <a:ext cx="4300999" cy="6245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907"/>
            <a:ext cx="7121939" cy="2195206"/>
          </a:xfrm>
        </p:spPr>
        <p:txBody>
          <a:bodyPr anchor="b">
            <a:noAutofit/>
          </a:bodyPr>
          <a:lstStyle>
            <a:lvl1pPr algn="ctr">
              <a:defRPr sz="3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31062" y="916443"/>
            <a:ext cx="3930901" cy="5895386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27113"/>
            <a:ext cx="7121939" cy="4051361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403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078940"/>
            <a:ext cx="12424514" cy="48705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BE451C3-0FF4-47C4-B829-773ADF60F88C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5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049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4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864000" indent="-3240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21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231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9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663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0088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4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882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346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727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" y="278780"/>
            <a:ext cx="4919305" cy="780585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1244085"/>
            <a:ext cx="7556421" cy="22450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Restaurant Table Booking</a:t>
            </a:r>
            <a:endParaRPr lang="en-US" sz="6162" dirty="0"/>
          </a:p>
        </p:txBody>
      </p:sp>
      <p:sp>
        <p:nvSpPr>
          <p:cNvPr id="7" name="Text 2"/>
          <p:cNvSpPr/>
          <p:nvPr/>
        </p:nvSpPr>
        <p:spPr>
          <a:xfrm>
            <a:off x="6280190" y="4518898"/>
            <a:ext cx="7556421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Done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By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J. Chiranjevi Anil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N.V. Tharun Kumar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800" dirty="0"/>
              <a:t>S. Sai Sravan</a:t>
            </a: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AB6E5BCF-7D6D-C4B1-B27E-4749632E0587}"/>
              </a:ext>
            </a:extLst>
          </p:cNvPr>
          <p:cNvSpPr/>
          <p:nvPr/>
        </p:nvSpPr>
        <p:spPr>
          <a:xfrm>
            <a:off x="10792325" y="5125453"/>
            <a:ext cx="3196685" cy="2719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800" dirty="0"/>
              <a:t>Guided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800" dirty="0"/>
              <a:t>By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800" dirty="0"/>
              <a:t>Dr. </a:t>
            </a:r>
            <a:r>
              <a:rPr lang="en-US" sz="2800" dirty="0" err="1"/>
              <a:t>Jayasakthi</a:t>
            </a:r>
            <a:r>
              <a:rPr lang="en-US" sz="2800" dirty="0"/>
              <a:t> Velmurugan 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9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9986" y="3665458"/>
            <a:ext cx="7815263" cy="666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Challenges and Considerations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839986" y="4691896"/>
            <a:ext cx="4156829" cy="2872145"/>
          </a:xfrm>
          <a:prstGeom prst="roundRect">
            <a:avLst>
              <a:gd name="adj" fmla="val 1253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02757" y="4954667"/>
            <a:ext cx="3631287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Integration with POS Systems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102757" y="5765363"/>
            <a:ext cx="3631287" cy="1535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Seamless integration with existing point-of-sale (POS) systems for accurate order processing and billing.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6726" y="4691896"/>
            <a:ext cx="4156829" cy="2872145"/>
          </a:xfrm>
          <a:prstGeom prst="roundRect">
            <a:avLst>
              <a:gd name="adj" fmla="val 1253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99497" y="4954667"/>
            <a:ext cx="319801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Security and Privacy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499497" y="5431988"/>
            <a:ext cx="3631287" cy="1151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Maintaining customer data privacy and security in compliance with relevant regulations.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466" y="4691896"/>
            <a:ext cx="4156829" cy="2872145"/>
          </a:xfrm>
          <a:prstGeom prst="roundRect">
            <a:avLst>
              <a:gd name="adj" fmla="val 1253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6237" y="4954667"/>
            <a:ext cx="3544848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Scalability and Performance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896237" y="5431988"/>
            <a:ext cx="3631287" cy="1535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Ensuring the system can handle high volumes of reservations and traffic, especially during peak hours.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6885" y="627698"/>
            <a:ext cx="7550229" cy="1264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Enhancing the Customer Experience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85" y="2234089"/>
            <a:ext cx="569238" cy="5692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6885" y="3030974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Convenience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96885" y="3483769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 customers with a convenient and hassle-free way to book tables.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736" y="2234089"/>
            <a:ext cx="569238" cy="5692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736" y="3030974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Flexibility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742736" y="3483769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Offer flexible scheduling options to accommodate various dining preferences.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885" y="5259467"/>
            <a:ext cx="569238" cy="5692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6885" y="6056352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Communication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96885" y="6509147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Keep customers informed through timely confirmations and notifications.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736" y="5259467"/>
            <a:ext cx="569238" cy="5692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736" y="6056352"/>
            <a:ext cx="2529959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Personalization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4742736" y="6509147"/>
            <a:ext cx="3604379" cy="1092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Accommodate special requests and preferences to create a personalized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B0B021-E62B-42E1-7F6A-280900155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1E84E2-C6C5-1769-F583-7EE52EB25DF4}"/>
              </a:ext>
            </a:extLst>
          </p:cNvPr>
          <p:cNvSpPr txBox="1"/>
          <p:nvPr/>
        </p:nvSpPr>
        <p:spPr>
          <a:xfrm>
            <a:off x="12820145" y="7737635"/>
            <a:ext cx="168759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F7F0B-FE73-5C55-4133-CE19F23C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488" y="512955"/>
            <a:ext cx="4919305" cy="719253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1965722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4465" dirty="0"/>
          </a:p>
        </p:txBody>
      </p:sp>
      <p:sp>
        <p:nvSpPr>
          <p:cNvPr id="7" name="Text 2"/>
          <p:cNvSpPr/>
          <p:nvPr/>
        </p:nvSpPr>
        <p:spPr>
          <a:xfrm>
            <a:off x="793790" y="3723442"/>
            <a:ext cx="7556421" cy="2540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858"/>
              </a:lnSpc>
              <a:buFont typeface="Wingdings" panose="05000000000000000000" pitchFamily="2" charset="2"/>
              <a:buChar char="Ø"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Online table booking systems offer a comprehensive solution for restaurants looking to modernize their operations and enhance customer experiences.</a:t>
            </a:r>
          </a:p>
          <a:p>
            <a:pPr marL="285750" indent="-285750">
              <a:lnSpc>
                <a:spcPts val="2858"/>
              </a:lnSpc>
              <a:buFont typeface="Wingdings" panose="05000000000000000000" pitchFamily="2" charset="2"/>
              <a:buChar char="Ø"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Our system provides a user-friendly interface, real-time availability, automated confirmations, and customizable features, empowering restaurants to optimize reservations, streamline management, and improve customer satisfaction.</a:t>
            </a:r>
          </a:p>
          <a:p>
            <a:pPr marL="285750" indent="-285750">
              <a:lnSpc>
                <a:spcPts val="2858"/>
              </a:lnSpc>
              <a:buFont typeface="Wingdings" panose="05000000000000000000" pitchFamily="2" charset="2"/>
              <a:buChar char="Ø"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Contact us today to learn more about our table booking solution and unlock the full potential of your restaurant.</a:t>
            </a:r>
            <a:endParaRPr lang="en-US" sz="1786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BE049F-C0B5-925F-719A-B944F2154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824" y="1215483"/>
            <a:ext cx="10069552" cy="556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3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C869A71C-2897-2FC0-0D6F-26997B82407B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02ED54B1-C186-7F14-4B02-00F984FD7EB3}"/>
              </a:ext>
            </a:extLst>
          </p:cNvPr>
          <p:cNvSpPr/>
          <p:nvPr/>
        </p:nvSpPr>
        <p:spPr>
          <a:xfrm>
            <a:off x="5606716" y="0"/>
            <a:ext cx="9023683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r>
              <a:rPr lang="en-IN" dirty="0"/>
              <a:t>s</a:t>
            </a:r>
          </a:p>
        </p:txBody>
      </p:sp>
      <p:sp>
        <p:nvSpPr>
          <p:cNvPr id="5" name="Text 12">
            <a:extLst>
              <a:ext uri="{FF2B5EF4-FFF2-40B4-BE49-F238E27FC236}">
                <a16:creationId xmlns:a16="http://schemas.microsoft.com/office/drawing/2014/main" id="{A010D171-C5A9-B12E-44C8-5E80146CFDD7}"/>
              </a:ext>
            </a:extLst>
          </p:cNvPr>
          <p:cNvSpPr/>
          <p:nvPr/>
        </p:nvSpPr>
        <p:spPr>
          <a:xfrm>
            <a:off x="5979695" y="1010654"/>
            <a:ext cx="3990004" cy="8577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84"/>
              </a:lnSpc>
              <a:buNone/>
            </a:pPr>
            <a:r>
              <a:rPr lang="en-US" sz="6000" dirty="0">
                <a:solidFill>
                  <a:srgbClr val="DCD7E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12">
            <a:extLst>
              <a:ext uri="{FF2B5EF4-FFF2-40B4-BE49-F238E27FC236}">
                <a16:creationId xmlns:a16="http://schemas.microsoft.com/office/drawing/2014/main" id="{33E83AAB-4042-BC5D-5964-6A2177956602}"/>
              </a:ext>
            </a:extLst>
          </p:cNvPr>
          <p:cNvSpPr/>
          <p:nvPr/>
        </p:nvSpPr>
        <p:spPr>
          <a:xfrm>
            <a:off x="6107563" y="1745525"/>
            <a:ext cx="8470230" cy="58824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Obsolescence of Traditional Methods Highlights the drawbacks of traditional table booking methods like phone reservations, including miscommunication, errors, and double bookings.</a:t>
            </a: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DCD7E5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Customer Expectations Notes the growing expectation for online management of dining experiences, including browsing menus and booking tables.</a:t>
            </a: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DCD7E5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DCD7E5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Solution: Restaurant Table Booking System Introduces the system as a solution to the problems of traditional booking methods by providing an online platform for effortless table reservations.</a:t>
            </a: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DCD7E5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Benefits for Restaurant Managers Points out that the system aids restaurant managers in handling reservations more effectively, ensuring a seamless dining experience.</a:t>
            </a: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DCD7E5"/>
              </a:solidFill>
              <a:latin typeface="Times New Roman" panose="02020603050405020304" pitchFamily="18" charset="0"/>
              <a:ea typeface="Montserrat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184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DCD7E5"/>
                </a:solidFill>
                <a:latin typeface="Times New Roman" panose="02020603050405020304" pitchFamily="18" charset="0"/>
                <a:ea typeface="Montserrat" pitchFamily="34" charset="-122"/>
                <a:cs typeface="Times New Roman" panose="02020603050405020304" pitchFamily="18" charset="0"/>
              </a:rPr>
              <a:t>Project Goals The project aims to design, develop, and implement a comprehensive table booking system tailored for modern restaurants and their patrons.</a:t>
            </a:r>
          </a:p>
          <a:p>
            <a:pPr marL="0" indent="0">
              <a:lnSpc>
                <a:spcPts val="2184"/>
              </a:lnSpc>
              <a:buNone/>
            </a:pPr>
            <a:endParaRPr lang="en-US" sz="1747" dirty="0">
              <a:solidFill>
                <a:srgbClr val="DCD7E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184"/>
              </a:lnSpc>
              <a:buNone/>
            </a:pPr>
            <a:endParaRPr lang="en-US" sz="1747" dirty="0">
              <a:solidFill>
                <a:srgbClr val="DCD7E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184"/>
              </a:lnSpc>
              <a:buNone/>
            </a:pPr>
            <a:endParaRPr lang="en-US" sz="1747" dirty="0">
              <a:solidFill>
                <a:srgbClr val="DCD7E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184"/>
              </a:lnSpc>
              <a:buNone/>
            </a:pPr>
            <a:endParaRPr lang="en-US" sz="174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E70F5F-6BE2-C4E5-5F23-B65257CC9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7969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39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13" y="2433876"/>
            <a:ext cx="5042773" cy="336184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07668" y="1612344"/>
            <a:ext cx="7282815" cy="554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68"/>
              </a:lnSpc>
              <a:buNone/>
            </a:pPr>
            <a:r>
              <a:rPr lang="en-US" sz="3494" dirty="0">
                <a:solidFill>
                  <a:srgbClr val="F2F0F4"/>
                </a:solidFill>
                <a:latin typeface="Montserrat" pitchFamily="34" charset="0"/>
              </a:rPr>
              <a:t>Objectives:</a:t>
            </a:r>
            <a:endParaRPr lang="en-US" sz="3494" dirty="0"/>
          </a:p>
        </p:txBody>
      </p:sp>
      <p:sp>
        <p:nvSpPr>
          <p:cNvPr id="7" name="Shape 2"/>
          <p:cNvSpPr/>
          <p:nvPr/>
        </p:nvSpPr>
        <p:spPr>
          <a:xfrm>
            <a:off x="6107668" y="2632829"/>
            <a:ext cx="399336" cy="399336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259235" y="2699385"/>
            <a:ext cx="96203" cy="266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7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97" dirty="0"/>
          </a:p>
        </p:txBody>
      </p:sp>
      <p:sp>
        <p:nvSpPr>
          <p:cNvPr id="9" name="Text 4"/>
          <p:cNvSpPr/>
          <p:nvPr/>
        </p:nvSpPr>
        <p:spPr>
          <a:xfrm>
            <a:off x="6684407" y="2632829"/>
            <a:ext cx="2563535" cy="2774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4"/>
              </a:lnSpc>
              <a:buNone/>
            </a:pPr>
            <a:r>
              <a:rPr lang="en-US" sz="174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 Reservations</a:t>
            </a:r>
            <a:endParaRPr lang="en-US" sz="1747" dirty="0"/>
          </a:p>
        </p:txBody>
      </p:sp>
      <p:sp>
        <p:nvSpPr>
          <p:cNvPr id="11" name="Shape 6"/>
          <p:cNvSpPr/>
          <p:nvPr/>
        </p:nvSpPr>
        <p:spPr>
          <a:xfrm>
            <a:off x="10147102" y="2632829"/>
            <a:ext cx="399336" cy="399336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0271046" y="2699385"/>
            <a:ext cx="151328" cy="266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7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97" dirty="0"/>
          </a:p>
        </p:txBody>
      </p:sp>
      <p:sp>
        <p:nvSpPr>
          <p:cNvPr id="13" name="Text 8"/>
          <p:cNvSpPr/>
          <p:nvPr/>
        </p:nvSpPr>
        <p:spPr>
          <a:xfrm>
            <a:off x="10723840" y="2632829"/>
            <a:ext cx="2218968" cy="2774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4"/>
              </a:lnSpc>
              <a:buNone/>
            </a:pPr>
            <a:r>
              <a:rPr lang="en-US" sz="174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Efficiency</a:t>
            </a:r>
            <a:endParaRPr lang="en-US" sz="1747" dirty="0"/>
          </a:p>
        </p:txBody>
      </p:sp>
      <p:sp>
        <p:nvSpPr>
          <p:cNvPr id="15" name="Shape 10"/>
          <p:cNvSpPr/>
          <p:nvPr/>
        </p:nvSpPr>
        <p:spPr>
          <a:xfrm>
            <a:off x="6107668" y="4813578"/>
            <a:ext cx="399336" cy="399336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232208" y="4880134"/>
            <a:ext cx="150257" cy="266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7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97" dirty="0"/>
          </a:p>
        </p:txBody>
      </p:sp>
      <p:sp>
        <p:nvSpPr>
          <p:cNvPr id="17" name="Text 12"/>
          <p:cNvSpPr/>
          <p:nvPr/>
        </p:nvSpPr>
        <p:spPr>
          <a:xfrm>
            <a:off x="6684407" y="4813578"/>
            <a:ext cx="3285292" cy="5548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84"/>
              </a:lnSpc>
              <a:buNone/>
            </a:pPr>
            <a:r>
              <a:rPr lang="en-US" sz="174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Customer Experience</a:t>
            </a:r>
            <a:endParaRPr lang="en-US" sz="1747" dirty="0"/>
          </a:p>
        </p:txBody>
      </p:sp>
      <p:sp>
        <p:nvSpPr>
          <p:cNvPr id="19" name="Shape 14"/>
          <p:cNvSpPr/>
          <p:nvPr/>
        </p:nvSpPr>
        <p:spPr>
          <a:xfrm>
            <a:off x="10147102" y="4813578"/>
            <a:ext cx="399336" cy="399336"/>
          </a:xfrm>
          <a:prstGeom prst="roundRect">
            <a:avLst>
              <a:gd name="adj" fmla="val 18670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10258782" y="4880134"/>
            <a:ext cx="175974" cy="266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7"/>
              </a:lnSpc>
              <a:buNone/>
            </a:pPr>
            <a:r>
              <a:rPr lang="en-US" sz="209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097" dirty="0"/>
          </a:p>
        </p:txBody>
      </p:sp>
      <p:sp>
        <p:nvSpPr>
          <p:cNvPr id="21" name="Text 16"/>
          <p:cNvSpPr/>
          <p:nvPr/>
        </p:nvSpPr>
        <p:spPr>
          <a:xfrm>
            <a:off x="10723840" y="4813578"/>
            <a:ext cx="2293858" cy="2774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84"/>
              </a:lnSpc>
              <a:buNone/>
            </a:pPr>
            <a:r>
              <a:rPr lang="en-US" sz="174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Data-Driven Insights</a:t>
            </a:r>
            <a:endParaRPr lang="en-US" sz="1747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0D7E79-6ED5-3783-12D4-7BED6ED04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CF3D1B-B736-1EDE-5982-8608A8256B61}"/>
              </a:ext>
            </a:extLst>
          </p:cNvPr>
          <p:cNvSpPr txBox="1"/>
          <p:nvPr/>
        </p:nvSpPr>
        <p:spPr>
          <a:xfrm>
            <a:off x="12820145" y="7737635"/>
            <a:ext cx="168759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81264" y="541421"/>
            <a:ext cx="5378115" cy="950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Exciting System: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691702" y="1407694"/>
            <a:ext cx="5378116" cy="61601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highlight>
                  <a:srgbClr val="FF0000"/>
                </a:highlight>
              </a:rPr>
              <a:t>OpenTable: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233" dirty="0"/>
              <a:t>Large network of over 31 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233" dirty="0"/>
              <a:t>million diners, easy access for guests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233" dirty="0"/>
              <a:t> to make reservations anytime, 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233" dirty="0"/>
              <a:t>enhanced visibility through photos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233" dirty="0"/>
              <a:t> and menu displays, and options for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233" dirty="0"/>
              <a:t> text message confirmations.</a:t>
            </a:r>
          </a:p>
          <a:p>
            <a:pPr marL="0" indent="0">
              <a:lnSpc>
                <a:spcPts val="2791"/>
              </a:lnSpc>
              <a:buNone/>
            </a:pPr>
            <a:endParaRPr lang="en-US" sz="2233" dirty="0"/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High competition for visibility, 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especially for smaller restaurants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 without the budget to boost their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 listings.</a:t>
            </a:r>
          </a:p>
          <a:p>
            <a:pPr marL="0" indent="0">
              <a:lnSpc>
                <a:spcPts val="2791"/>
              </a:lnSpc>
              <a:buNone/>
            </a:pPr>
            <a:endParaRPr lang="en-US" sz="2400" dirty="0"/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Basic plan at $39/month, Core 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plan at $249/month, and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 Pro plan at $449/month</a:t>
            </a:r>
            <a:endParaRPr lang="en-US" sz="2233" dirty="0"/>
          </a:p>
        </p:txBody>
      </p:sp>
      <p:sp>
        <p:nvSpPr>
          <p:cNvPr id="9" name="Text 6"/>
          <p:cNvSpPr/>
          <p:nvPr/>
        </p:nvSpPr>
        <p:spPr>
          <a:xfrm>
            <a:off x="7742478" y="2033335"/>
            <a:ext cx="5023028" cy="5065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latin typeface="Montserrat" pitchFamily="34" charset="0"/>
              </a:rPr>
              <a:t>Cost: </a:t>
            </a:r>
            <a:r>
              <a:rPr lang="en-US" sz="2400" dirty="0"/>
              <a:t>Many platforms have significant 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monthly fees.</a:t>
            </a:r>
          </a:p>
          <a:p>
            <a:pPr marL="0" indent="0">
              <a:lnSpc>
                <a:spcPts val="2791"/>
              </a:lnSpc>
              <a:buNone/>
            </a:pPr>
            <a:endParaRPr lang="en-US" sz="2400" dirty="0"/>
          </a:p>
          <a:p>
            <a:pPr marL="0" indent="0">
              <a:lnSpc>
                <a:spcPts val="2791"/>
              </a:lnSpc>
              <a:buNone/>
            </a:pPr>
            <a:endParaRPr lang="en-US" sz="2400" dirty="0"/>
          </a:p>
          <a:p>
            <a:pPr marL="0" indent="0">
              <a:lnSpc>
                <a:spcPts val="2791"/>
              </a:lnSpc>
              <a:buNone/>
            </a:pPr>
            <a:endParaRPr lang="en-US" sz="2400" dirty="0"/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Competition: Especially on popular 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platforms like OpenTable, the 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competition for visibility is fierce,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 making it harder for smaller</a:t>
            </a:r>
          </a:p>
          <a:p>
            <a:pPr marL="0" indent="0">
              <a:lnSpc>
                <a:spcPts val="2791"/>
              </a:lnSpc>
              <a:buNone/>
            </a:pPr>
            <a:endParaRPr lang="en-US" sz="2400" dirty="0"/>
          </a:p>
          <a:p>
            <a:pPr marL="0" indent="0">
              <a:lnSpc>
                <a:spcPts val="2791"/>
              </a:lnSpc>
              <a:buNone/>
            </a:pPr>
            <a:r>
              <a:rPr lang="en-US" sz="2400" b="1" dirty="0"/>
              <a:t>Marketing Limitations</a:t>
            </a:r>
            <a:r>
              <a:rPr lang="en-US" sz="2400" dirty="0"/>
              <a:t>: Some platforms</a:t>
            </a:r>
          </a:p>
          <a:p>
            <a:pPr marL="0" indent="0">
              <a:lnSpc>
                <a:spcPts val="2791"/>
              </a:lnSpc>
              <a:buNone/>
            </a:pPr>
            <a:r>
              <a:rPr lang="en-US" sz="2400" dirty="0"/>
              <a:t> offer limited marketing support</a:t>
            </a:r>
            <a:endParaRPr lang="en-US" sz="2233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14284DBC-7BB5-518D-3193-A5E38E96A823}"/>
              </a:ext>
            </a:extLst>
          </p:cNvPr>
          <p:cNvSpPr/>
          <p:nvPr/>
        </p:nvSpPr>
        <p:spPr>
          <a:xfrm>
            <a:off x="8472068" y="541420"/>
            <a:ext cx="5378115" cy="950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Drawbacks System:</a:t>
            </a:r>
            <a:endParaRPr lang="en-US" sz="446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203033-3E02-9A92-8C33-4BCC2700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4630400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8086B-9281-1C17-FA75-BB807B32E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97551" cy="822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7D17DF-F54D-1A70-3211-4BF85CA5C60F}"/>
              </a:ext>
            </a:extLst>
          </p:cNvPr>
          <p:cNvSpPr txBox="1"/>
          <p:nvPr/>
        </p:nvSpPr>
        <p:spPr>
          <a:xfrm>
            <a:off x="12820145" y="7737635"/>
            <a:ext cx="168759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4384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3646" y="850702"/>
            <a:ext cx="7489508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Features of a Restaurant Table Booking System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313646" y="2518529"/>
            <a:ext cx="3626644" cy="2879169"/>
          </a:xfrm>
          <a:prstGeom prst="roundRect">
            <a:avLst>
              <a:gd name="adj" fmla="val 12315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2845" y="2777728"/>
            <a:ext cx="2626400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Online Reservations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572845" y="3247787"/>
            <a:ext cx="3108246" cy="1512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Allow customers to book tables online from anywhere at any time, increasing accessibility and convenience.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6629" y="2518529"/>
            <a:ext cx="3626644" cy="2879169"/>
          </a:xfrm>
          <a:prstGeom prst="roundRect">
            <a:avLst>
              <a:gd name="adj" fmla="val 12315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35828" y="2777728"/>
            <a:ext cx="269081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Real-Time Availability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435828" y="3247787"/>
            <a:ext cx="3108246" cy="1890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Display accurate and up-to-date table availability, preventing double bookings and ensuring a smooth reservation experience.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13646" y="5634038"/>
            <a:ext cx="7489508" cy="1744742"/>
          </a:xfrm>
          <a:prstGeom prst="roundRect">
            <a:avLst>
              <a:gd name="adj" fmla="val 20322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2845" y="5893237"/>
            <a:ext cx="2648307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Waitlist Management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572845" y="6363295"/>
            <a:ext cx="6971109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Efficiently manage waitlists, notifying customers of their estimated wait time and allowing them to join the queue remotely.</a:t>
            </a:r>
            <a:endParaRPr lang="en-US" sz="18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F07A21-EB77-F0CE-D9B5-B6E369FFA11E}"/>
              </a:ext>
            </a:extLst>
          </p:cNvPr>
          <p:cNvSpPr txBox="1"/>
          <p:nvPr/>
        </p:nvSpPr>
        <p:spPr>
          <a:xfrm>
            <a:off x="12820145" y="7737635"/>
            <a:ext cx="168759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1408" y="2430899"/>
            <a:ext cx="5051465" cy="336768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8886" y="618768"/>
            <a:ext cx="3481851" cy="6084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81"/>
              </a:lnSpc>
              <a:buNone/>
            </a:pPr>
            <a:r>
              <a:rPr lang="en-US" sz="3425" dirty="0">
                <a:solidFill>
                  <a:srgbClr val="F2F0F4"/>
                </a:solidFill>
                <a:latin typeface="Montserrat" pitchFamily="34" charset="0"/>
              </a:rPr>
              <a:t>Flow-chart</a:t>
            </a:r>
            <a:endParaRPr lang="en-US" sz="3425" dirty="0"/>
          </a:p>
        </p:txBody>
      </p:sp>
      <p:sp>
        <p:nvSpPr>
          <p:cNvPr id="15" name="Shape 10"/>
          <p:cNvSpPr/>
          <p:nvPr/>
        </p:nvSpPr>
        <p:spPr>
          <a:xfrm>
            <a:off x="674072" y="5071467"/>
            <a:ext cx="391358" cy="391358"/>
          </a:xfrm>
          <a:prstGeom prst="roundRect">
            <a:avLst>
              <a:gd name="adj" fmla="val 1867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AE063B2-B605-C4EF-39AA-6605D5138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430" y="1280360"/>
            <a:ext cx="6093359" cy="60949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2C9724BB-E7F4-DB05-F9C8-86DF5A187636}"/>
              </a:ext>
            </a:extLst>
          </p:cNvPr>
          <p:cNvSpPr/>
          <p:nvPr/>
        </p:nvSpPr>
        <p:spPr>
          <a:xfrm>
            <a:off x="5486398" y="0"/>
            <a:ext cx="9144001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6D4E3C8-A145-7274-6057-33817B7F9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2001F-4C11-B78C-A6AA-9EEF80E4B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58" y="902368"/>
            <a:ext cx="4920222" cy="6388769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A8E31ECE-D92E-7228-8774-EA2FFC86F2B7}"/>
              </a:ext>
            </a:extLst>
          </p:cNvPr>
          <p:cNvSpPr/>
          <p:nvPr/>
        </p:nvSpPr>
        <p:spPr>
          <a:xfrm>
            <a:off x="6127489" y="732406"/>
            <a:ext cx="3558778" cy="3399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7"/>
              </a:lnSpc>
              <a:buNone/>
            </a:pPr>
            <a:r>
              <a:rPr lang="en-US" sz="2141" b="1" dirty="0">
                <a:solidFill>
                  <a:srgbClr val="DCD7E5"/>
                </a:solidFill>
                <a:latin typeface="Montserrat" pitchFamily="34" charset="0"/>
              </a:rPr>
              <a:t>HTML: 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Hypertext Markup Language</a:t>
            </a: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 </a:t>
            </a: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It is used to design or structure of  the web page 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b="1" dirty="0">
                <a:solidFill>
                  <a:srgbClr val="DCD7E5"/>
                </a:solidFill>
                <a:latin typeface="Montserrat" pitchFamily="34" charset="0"/>
              </a:rPr>
              <a:t>CSS: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  Cascading Style Sheet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It is used to make style and color full web site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b="1" dirty="0">
                <a:solidFill>
                  <a:srgbClr val="DCD7E5"/>
                </a:solidFill>
                <a:latin typeface="Montserrat" pitchFamily="34" charset="0"/>
              </a:rPr>
              <a:t>JavaScript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 : it is scripting language main purpose validating 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the user’s input.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b="1" dirty="0" err="1">
                <a:solidFill>
                  <a:srgbClr val="DCD7E5"/>
                </a:solidFill>
                <a:latin typeface="Montserrat" pitchFamily="34" charset="0"/>
              </a:rPr>
              <a:t>Php</a:t>
            </a:r>
            <a:r>
              <a:rPr lang="en-US" sz="2141" b="1" dirty="0">
                <a:solidFill>
                  <a:srgbClr val="DCD7E5"/>
                </a:solidFill>
                <a:latin typeface="Montserrat" pitchFamily="34" charset="0"/>
              </a:rPr>
              <a:t>: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 Hypertext Preprocessor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 err="1">
                <a:solidFill>
                  <a:srgbClr val="DCD7E5"/>
                </a:solidFill>
                <a:latin typeface="Montserrat" pitchFamily="34" charset="0"/>
              </a:rPr>
              <a:t>Php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 is server side scripting language is used to make </a:t>
            </a: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Connection to database to insert data and </a:t>
            </a:r>
            <a:r>
              <a:rPr lang="en-US" sz="2141" dirty="0" err="1">
                <a:solidFill>
                  <a:srgbClr val="DCD7E5"/>
                </a:solidFill>
                <a:latin typeface="Montserrat" pitchFamily="34" charset="0"/>
              </a:rPr>
              <a:t>retriew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 the data.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b="1" dirty="0">
                <a:solidFill>
                  <a:srgbClr val="DCD7E5"/>
                </a:solidFill>
                <a:latin typeface="Montserrat" pitchFamily="34" charset="0"/>
              </a:rPr>
              <a:t>MySQL: </a:t>
            </a:r>
            <a:r>
              <a:rPr lang="en-US" sz="2141" dirty="0" err="1">
                <a:solidFill>
                  <a:srgbClr val="DCD7E5"/>
                </a:solidFill>
                <a:latin typeface="Montserrat" pitchFamily="34" charset="0"/>
              </a:rPr>
              <a:t>Stucture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 Query Language</a:t>
            </a:r>
          </a:p>
          <a:p>
            <a:pPr marL="0" indent="0" algn="l">
              <a:lnSpc>
                <a:spcPts val="2677"/>
              </a:lnSpc>
              <a:buNone/>
            </a:pP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MySQL is database used to store the information about the </a:t>
            </a:r>
          </a:p>
          <a:p>
            <a:pPr marL="0" indent="0" algn="l">
              <a:lnSpc>
                <a:spcPts val="2677"/>
              </a:lnSpc>
              <a:buNone/>
            </a:pP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Client registration, login detail, </a:t>
            </a:r>
            <a:r>
              <a:rPr lang="en-US" sz="2141" dirty="0" err="1">
                <a:solidFill>
                  <a:srgbClr val="DCD7E5"/>
                </a:solidFill>
                <a:latin typeface="Montserrat" pitchFamily="34" charset="0"/>
              </a:rPr>
              <a:t>restarent</a:t>
            </a:r>
            <a:r>
              <a:rPr lang="en-US" sz="2141" dirty="0">
                <a:solidFill>
                  <a:srgbClr val="DCD7E5"/>
                </a:solidFill>
                <a:latin typeface="Montserrat" pitchFamily="34" charset="0"/>
              </a:rPr>
              <a:t> information </a:t>
            </a:r>
            <a:r>
              <a:rPr lang="en-US" sz="2141" dirty="0" err="1">
                <a:solidFill>
                  <a:srgbClr val="DCD7E5"/>
                </a:solidFill>
                <a:latin typeface="Montserrat" pitchFamily="34" charset="0"/>
              </a:rPr>
              <a:t>etc</a:t>
            </a:r>
            <a:endParaRPr lang="en-US" sz="2141" dirty="0">
              <a:solidFill>
                <a:srgbClr val="DCD7E5"/>
              </a:solidFill>
              <a:latin typeface="Montserra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946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D305B5-5A85-49EC-8B47-7D144080AE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3849" y="533400"/>
            <a:ext cx="4623635" cy="358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03E635-B669-57CD-2320-A7B62BE9B3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3849" y="4383506"/>
            <a:ext cx="4780046" cy="358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33E3D0-396F-A085-F066-6174DA7EF61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55080" y="533400"/>
            <a:ext cx="3937838" cy="3473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9CFA74-8D60-949E-8B78-E0BB13F0DB2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555080" y="4383506"/>
            <a:ext cx="4058152" cy="358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C1A8A9-5CAE-E234-82D5-FCB674C535B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754103" y="638912"/>
            <a:ext cx="4623635" cy="35812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F4A1C8-963E-F124-6895-4939AB336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2859" y="4499811"/>
            <a:ext cx="4623635" cy="344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44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212</TotalTime>
  <Words>649</Words>
  <Application>Microsoft Office PowerPoint</Application>
  <PresentationFormat>Custom</PresentationFormat>
  <Paragraphs>119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Barlow</vt:lpstr>
      <vt:lpstr>Calisto MT</vt:lpstr>
      <vt:lpstr>Heebo</vt:lpstr>
      <vt:lpstr>Montserrat</vt:lpstr>
      <vt:lpstr>Spline Sans Bold</vt:lpstr>
      <vt:lpstr>Times New Roman</vt:lpstr>
      <vt:lpstr>Wingdings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Chiranjevi anil Jada</cp:lastModifiedBy>
  <cp:revision>9</cp:revision>
  <dcterms:created xsi:type="dcterms:W3CDTF">2024-07-28T15:29:21Z</dcterms:created>
  <dcterms:modified xsi:type="dcterms:W3CDTF">2024-11-12T16:19:53Z</dcterms:modified>
</cp:coreProperties>
</file>